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95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54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29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47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528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5521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32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82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100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37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89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C9EE3-8807-4B38-B074-CE0ADDFFFA58}" type="datetimeFigureOut">
              <a:rPr lang="fr-FR" smtClean="0"/>
              <a:t>17/10/2016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72C58-7F19-49AA-BDA3-4D3C2A50A4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67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Chasse au Jardin Vert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83568" y="620688"/>
            <a:ext cx="29620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Séminaire « Objets connectés</a:t>
            </a:r>
          </a:p>
          <a:p>
            <a:r>
              <a:rPr lang="fr-FR" dirty="0" smtClean="0"/>
              <a:t>Projet de </a:t>
            </a:r>
            <a:r>
              <a:rPr lang="fr-FR" dirty="0" smtClean="0"/>
              <a:t>jeu</a:t>
            </a:r>
          </a:p>
          <a:p>
            <a:r>
              <a:rPr lang="fr-FR" dirty="0" smtClean="0"/>
              <a:t>Ernenwein Louis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03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principe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Des cibles (personnages de BD, monstres ?) sont disposées dans le Jardin Vert. Les joueurs peuvent, grâce à une </a:t>
            </a:r>
            <a:r>
              <a:rPr lang="fr-FR" sz="2400" dirty="0" smtClean="0"/>
              <a:t>application </a:t>
            </a:r>
            <a:r>
              <a:rPr lang="fr-FR" sz="2400" dirty="0" smtClean="0"/>
              <a:t>sur leur téléphone, les viser et leur tirer dessus. Le but est de marquer le plus de points au cours d’une </a:t>
            </a:r>
            <a:r>
              <a:rPr lang="fr-FR" sz="2400" dirty="0" smtClean="0"/>
              <a:t>partie.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49124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dispositif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</a:t>
            </a:r>
            <a:r>
              <a:rPr lang="fr-FR" dirty="0" err="1" smtClean="0"/>
              <a:t>Cardbox</a:t>
            </a:r>
            <a:r>
              <a:rPr lang="fr-FR" dirty="0" smtClean="0"/>
              <a:t> décorées et augmentées (dispositif sonore, de détection du signal, et visuel). Nombre : 20</a:t>
            </a:r>
          </a:p>
          <a:p>
            <a:r>
              <a:rPr lang="fr-FR" dirty="0" smtClean="0"/>
              <a:t>Une application disponible sur smartphone qui permet de viser et tirer sur les cibles, et de détecter les autres sur une carte.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7837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travail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Designer les </a:t>
            </a:r>
            <a:r>
              <a:rPr lang="fr-FR" dirty="0" err="1" smtClean="0"/>
              <a:t>cardbox</a:t>
            </a:r>
            <a:r>
              <a:rPr lang="fr-FR" dirty="0" smtClean="0"/>
              <a:t> (décoration)</a:t>
            </a:r>
          </a:p>
          <a:p>
            <a:r>
              <a:rPr lang="fr-FR" dirty="0" smtClean="0"/>
              <a:t>Prévoir l’interaction (dispositif sur les </a:t>
            </a:r>
            <a:r>
              <a:rPr lang="fr-FR" dirty="0" err="1" smtClean="0"/>
              <a:t>cardbox</a:t>
            </a:r>
            <a:r>
              <a:rPr lang="fr-FR" dirty="0" smtClean="0"/>
              <a:t>, développement de l’application de tir)</a:t>
            </a:r>
          </a:p>
          <a:p>
            <a:r>
              <a:rPr lang="fr-FR" dirty="0" smtClean="0"/>
              <a:t>Repérer les endroits où installer les </a:t>
            </a:r>
            <a:r>
              <a:rPr lang="fr-FR" dirty="0" err="1" smtClean="0"/>
              <a:t>cardbox</a:t>
            </a:r>
            <a:r>
              <a:rPr lang="fr-FR" dirty="0" smtClean="0"/>
              <a:t> et le faire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75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Intérêts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attraction fun et durable pour le Jardin.</a:t>
            </a:r>
          </a:p>
          <a:p>
            <a:r>
              <a:rPr lang="fr-FR" dirty="0" smtClean="0"/>
              <a:t>Occasion de croiser d’autres joueurs et d’échanger.</a:t>
            </a:r>
          </a:p>
          <a:p>
            <a:pPr marL="0" indent="0">
              <a:buNone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9427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153</Words>
  <Application>Microsoft Office PowerPoint</Application>
  <PresentationFormat>Affichage à l'écran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Chasse au Jardin Vert</vt:lpstr>
      <vt:lpstr>Le principe</vt:lpstr>
      <vt:lpstr>Le dispositif</vt:lpstr>
      <vt:lpstr>Le travail</vt:lpstr>
      <vt:lpstr>Intérêts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Chasse au Jardin Vert</dc:title>
  <dc:creator>Alastora</dc:creator>
  <cp:lastModifiedBy>Alastora</cp:lastModifiedBy>
  <cp:revision>6</cp:revision>
  <dcterms:created xsi:type="dcterms:W3CDTF">2016-10-17T13:08:45Z</dcterms:created>
  <dcterms:modified xsi:type="dcterms:W3CDTF">2016-10-17T15:26:37Z</dcterms:modified>
</cp:coreProperties>
</file>