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7A8A482-D1E9-43BA-BE16-9E40FD574EB1}" type="datetimeFigureOut">
              <a:rPr lang="fr-FR" smtClean="0"/>
              <a:t>17/10/2016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192382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A8A482-D1E9-43BA-BE16-9E40FD574EB1}" type="datetimeFigureOut">
              <a:rPr lang="fr-FR" smtClean="0"/>
              <a:t>17/10/2016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3596613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A8A482-D1E9-43BA-BE16-9E40FD574EB1}" type="datetimeFigureOut">
              <a:rPr lang="fr-FR" smtClean="0"/>
              <a:t>17/10/2016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224616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A8A482-D1E9-43BA-BE16-9E40FD574EB1}" type="datetimeFigureOut">
              <a:rPr lang="fr-FR" smtClean="0"/>
              <a:t>17/10/2016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407191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7A8A482-D1E9-43BA-BE16-9E40FD574EB1}" type="datetimeFigureOut">
              <a:rPr lang="fr-FR" smtClean="0"/>
              <a:t>17/10/2016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316825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7A8A482-D1E9-43BA-BE16-9E40FD574EB1}" type="datetimeFigureOut">
              <a:rPr lang="fr-FR" smtClean="0"/>
              <a:t>17/10/2016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302317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7A8A482-D1E9-43BA-BE16-9E40FD574EB1}" type="datetimeFigureOut">
              <a:rPr lang="fr-FR" smtClean="0"/>
              <a:t>17/10/2016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376893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7A8A482-D1E9-43BA-BE16-9E40FD574EB1}" type="datetimeFigureOut">
              <a:rPr lang="fr-FR" smtClean="0"/>
              <a:t>17/10/2016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158907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A8A482-D1E9-43BA-BE16-9E40FD574EB1}" type="datetimeFigureOut">
              <a:rPr lang="fr-FR" smtClean="0"/>
              <a:t>17/10/2016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182381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7A8A482-D1E9-43BA-BE16-9E40FD574EB1}" type="datetimeFigureOut">
              <a:rPr lang="fr-FR" smtClean="0"/>
              <a:t>17/10/2016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3505778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7A8A482-D1E9-43BA-BE16-9E40FD574EB1}" type="datetimeFigureOut">
              <a:rPr lang="fr-FR" smtClean="0"/>
              <a:t>17/10/2016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F8D7D7-C067-489E-9377-B21D5190BE6D}" type="slidenum">
              <a:rPr lang="fr-FR" smtClean="0"/>
              <a:t>‹N°›</a:t>
            </a:fld>
            <a:endParaRPr lang="fr-FR"/>
          </a:p>
        </p:txBody>
      </p:sp>
    </p:spTree>
    <p:extLst>
      <p:ext uri="{BB962C8B-B14F-4D97-AF65-F5344CB8AC3E}">
        <p14:creationId xmlns:p14="http://schemas.microsoft.com/office/powerpoint/2010/main" val="3907917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8A482-D1E9-43BA-BE16-9E40FD574EB1}" type="datetimeFigureOut">
              <a:rPr lang="fr-FR" smtClean="0"/>
              <a:t>17/10/2016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8D7D7-C067-489E-9377-B21D5190BE6D}" type="slidenum">
              <a:rPr lang="fr-FR" smtClean="0"/>
              <a:t>‹N°›</a:t>
            </a:fld>
            <a:endParaRPr lang="fr-FR"/>
          </a:p>
        </p:txBody>
      </p:sp>
    </p:spTree>
    <p:extLst>
      <p:ext uri="{BB962C8B-B14F-4D97-AF65-F5344CB8AC3E}">
        <p14:creationId xmlns:p14="http://schemas.microsoft.com/office/powerpoint/2010/main" val="2136905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Duels à Angoulême : le jeu de cartes virtuel</a:t>
            </a:r>
            <a:endParaRPr lang="fr-FR" dirty="0"/>
          </a:p>
        </p:txBody>
      </p:sp>
      <p:sp>
        <p:nvSpPr>
          <p:cNvPr id="3" name="Sous-titre 2"/>
          <p:cNvSpPr>
            <a:spLocks noGrp="1"/>
          </p:cNvSpPr>
          <p:nvPr>
            <p:ph type="subTitle" idx="1"/>
          </p:nvPr>
        </p:nvSpPr>
        <p:spPr/>
        <p:txBody>
          <a:bodyPr/>
          <a:lstStyle/>
          <a:p>
            <a:endParaRPr lang="fr-FR"/>
          </a:p>
        </p:txBody>
      </p:sp>
      <p:sp>
        <p:nvSpPr>
          <p:cNvPr id="4" name="ZoneTexte 3"/>
          <p:cNvSpPr txBox="1"/>
          <p:nvPr/>
        </p:nvSpPr>
        <p:spPr>
          <a:xfrm>
            <a:off x="611560" y="548680"/>
            <a:ext cx="4278094" cy="923330"/>
          </a:xfrm>
          <a:prstGeom prst="rect">
            <a:avLst/>
          </a:prstGeom>
          <a:noFill/>
        </p:spPr>
        <p:txBody>
          <a:bodyPr wrap="none" rtlCol="0">
            <a:spAutoFit/>
          </a:bodyPr>
          <a:lstStyle/>
          <a:p>
            <a:r>
              <a:rPr lang="fr-FR" dirty="0" smtClean="0"/>
              <a:t>Séminaire « Objets connectés dans la ville »</a:t>
            </a:r>
          </a:p>
          <a:p>
            <a:r>
              <a:rPr lang="fr-FR" dirty="0" smtClean="0"/>
              <a:t>Projet de jeu</a:t>
            </a:r>
          </a:p>
          <a:p>
            <a:r>
              <a:rPr lang="fr-FR" dirty="0" smtClean="0"/>
              <a:t>ERNENWEIN Louis</a:t>
            </a:r>
            <a:endParaRPr lang="fr-FR" dirty="0"/>
          </a:p>
        </p:txBody>
      </p:sp>
    </p:spTree>
    <p:extLst>
      <p:ext uri="{BB962C8B-B14F-4D97-AF65-F5344CB8AC3E}">
        <p14:creationId xmlns:p14="http://schemas.microsoft.com/office/powerpoint/2010/main" val="356181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concept</a:t>
            </a:r>
            <a:endParaRPr lang="fr-FR" dirty="0"/>
          </a:p>
        </p:txBody>
      </p:sp>
      <p:sp>
        <p:nvSpPr>
          <p:cNvPr id="3" name="Espace réservé du contenu 2"/>
          <p:cNvSpPr>
            <a:spLocks noGrp="1"/>
          </p:cNvSpPr>
          <p:nvPr>
            <p:ph idx="1"/>
          </p:nvPr>
        </p:nvSpPr>
        <p:spPr/>
        <p:txBody>
          <a:bodyPr/>
          <a:lstStyle/>
          <a:p>
            <a:r>
              <a:rPr lang="fr-FR" dirty="0" smtClean="0"/>
              <a:t>Un jeu de cartes basés sur les personnages, les sites, et les évènements historiques de la ville.</a:t>
            </a:r>
          </a:p>
          <a:p>
            <a:r>
              <a:rPr lang="fr-FR" dirty="0" smtClean="0"/>
              <a:t>Les joueurs doivent collecter les cartes en explorant la ville, puis peuvent s’affronter dans divers points.</a:t>
            </a:r>
            <a:endParaRPr lang="fr-FR" dirty="0"/>
          </a:p>
        </p:txBody>
      </p:sp>
    </p:spTree>
    <p:extLst>
      <p:ext uri="{BB962C8B-B14F-4D97-AF65-F5344CB8AC3E}">
        <p14:creationId xmlns:p14="http://schemas.microsoft.com/office/powerpoint/2010/main" val="17631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dispositif</a:t>
            </a:r>
            <a:endParaRPr lang="fr-FR" dirty="0"/>
          </a:p>
        </p:txBody>
      </p:sp>
      <p:sp>
        <p:nvSpPr>
          <p:cNvPr id="3" name="Espace réservé du contenu 2"/>
          <p:cNvSpPr>
            <a:spLocks noGrp="1"/>
          </p:cNvSpPr>
          <p:nvPr>
            <p:ph idx="1"/>
          </p:nvPr>
        </p:nvSpPr>
        <p:spPr/>
        <p:txBody>
          <a:bodyPr/>
          <a:lstStyle/>
          <a:p>
            <a:r>
              <a:rPr lang="fr-FR" dirty="0" smtClean="0"/>
              <a:t>Une application pour smartphones :</a:t>
            </a:r>
          </a:p>
          <a:p>
            <a:pPr lvl="1"/>
            <a:r>
              <a:rPr lang="fr-FR" dirty="0" smtClean="0"/>
              <a:t>Qui placera différents points sur divers sites historiques de la Ville, afin de récupérer les cartes associées</a:t>
            </a:r>
          </a:p>
          <a:p>
            <a:pPr lvl="1"/>
            <a:r>
              <a:rPr lang="fr-FR" dirty="0" smtClean="0"/>
              <a:t>Qui gérera un jeu de cartes pour deux joueurs (utilisation de réseau)</a:t>
            </a:r>
            <a:endParaRPr lang="fr-FR" dirty="0"/>
          </a:p>
        </p:txBody>
      </p:sp>
    </p:spTree>
    <p:extLst>
      <p:ext uri="{BB962C8B-B14F-4D97-AF65-F5344CB8AC3E}">
        <p14:creationId xmlns:p14="http://schemas.microsoft.com/office/powerpoint/2010/main" val="237001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jeu de carte</a:t>
            </a:r>
            <a:endParaRPr lang="fr-FR" dirty="0"/>
          </a:p>
        </p:txBody>
      </p:sp>
      <p:sp>
        <p:nvSpPr>
          <p:cNvPr id="3" name="Espace réservé du contenu 2"/>
          <p:cNvSpPr>
            <a:spLocks noGrp="1"/>
          </p:cNvSpPr>
          <p:nvPr>
            <p:ph idx="1"/>
          </p:nvPr>
        </p:nvSpPr>
        <p:spPr>
          <a:xfrm>
            <a:off x="457200" y="1600200"/>
            <a:ext cx="8229600" cy="4925144"/>
          </a:xfrm>
        </p:spPr>
        <p:txBody>
          <a:bodyPr>
            <a:normAutofit/>
          </a:bodyPr>
          <a:lstStyle/>
          <a:p>
            <a:r>
              <a:rPr lang="fr-FR" sz="2400" dirty="0" smtClean="0"/>
              <a:t>Concept amené à évoluer avec le groupe :</a:t>
            </a:r>
          </a:p>
          <a:p>
            <a:pPr lvl="1"/>
            <a:r>
              <a:rPr lang="fr-FR" sz="1600" dirty="0" smtClean="0"/>
              <a:t>3 types de cartes : personnages, sites, évènements. </a:t>
            </a:r>
          </a:p>
          <a:p>
            <a:pPr lvl="1"/>
            <a:r>
              <a:rPr lang="fr-FR" sz="1600" dirty="0" smtClean="0"/>
              <a:t>Le but est de gagner le plus de confrontation de personnages</a:t>
            </a:r>
          </a:p>
          <a:p>
            <a:pPr lvl="1"/>
            <a:r>
              <a:rPr lang="fr-FR" sz="1600" dirty="0" smtClean="0"/>
              <a:t>Le joueur compose 3 </a:t>
            </a:r>
            <a:r>
              <a:rPr lang="fr-FR" sz="1600" dirty="0" err="1" smtClean="0"/>
              <a:t>decks</a:t>
            </a:r>
            <a:r>
              <a:rPr lang="fr-FR" sz="1600" dirty="0" smtClean="0"/>
              <a:t> de 5 cartes, un pour chaque type de carte</a:t>
            </a:r>
            <a:endParaRPr lang="fr-FR" sz="1600" dirty="0"/>
          </a:p>
          <a:p>
            <a:pPr lvl="1"/>
            <a:r>
              <a:rPr lang="fr-FR" sz="1600" dirty="0" smtClean="0"/>
              <a:t>Les personnages ont diverses caractéristiques qui leur permettent de remporter les confrontations. Les sites améliorent les caractéristiques des personnages. Les évènements se jouent au cours d’une confrontation et modifient certains paramètres.</a:t>
            </a:r>
          </a:p>
          <a:p>
            <a:pPr lvl="1"/>
            <a:r>
              <a:rPr lang="fr-FR" sz="1600" dirty="0" smtClean="0"/>
              <a:t>Les joueurs connaissent toutes leurs cartes de site. A chaque tour, ils tirent une carte de personnage. Ils choisissent une carte de site et la jouent. Ils choisissent ensuite quel site parmi les deux joués s’appliquera à leur personnage (les deux peuvent choisir le même). Ils révèlent ensuite leur personnage. En fonction de leurs caractéristiques, un des personnages remportera la confrontation. Il est alors possible pour les joueurs de tirer une carte évènement pour tenter de renverser la situation (ils ne savent pas quelle carte sera tirée). </a:t>
            </a:r>
          </a:p>
          <a:p>
            <a:pPr lvl="1"/>
            <a:r>
              <a:rPr lang="fr-FR" sz="1600" dirty="0" smtClean="0"/>
              <a:t>Le vainqueur d’une confrontation marque 1 point. Le premier joueur à 3 points l’emporte.</a:t>
            </a:r>
          </a:p>
        </p:txBody>
      </p:sp>
    </p:spTree>
    <p:extLst>
      <p:ext uri="{BB962C8B-B14F-4D97-AF65-F5344CB8AC3E}">
        <p14:creationId xmlns:p14="http://schemas.microsoft.com/office/powerpoint/2010/main" val="614677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Intérêts</a:t>
            </a:r>
            <a:endParaRPr lang="fr-FR" dirty="0"/>
          </a:p>
        </p:txBody>
      </p:sp>
      <p:sp>
        <p:nvSpPr>
          <p:cNvPr id="3" name="Espace réservé du contenu 2"/>
          <p:cNvSpPr>
            <a:spLocks noGrp="1"/>
          </p:cNvSpPr>
          <p:nvPr>
            <p:ph idx="1"/>
          </p:nvPr>
        </p:nvSpPr>
        <p:spPr/>
        <p:txBody>
          <a:bodyPr/>
          <a:lstStyle/>
          <a:p>
            <a:r>
              <a:rPr lang="fr-FR" dirty="0" smtClean="0"/>
              <a:t>Incitation à l’exploration de la Ville</a:t>
            </a:r>
          </a:p>
          <a:p>
            <a:r>
              <a:rPr lang="fr-FR" dirty="0" smtClean="0"/>
              <a:t>Apprentissage des points majeurs de l’histoire de la Ville, chaque carte s’accompagnant d’une description historique</a:t>
            </a:r>
            <a:endParaRPr lang="fr-FR" dirty="0"/>
          </a:p>
        </p:txBody>
      </p:sp>
    </p:spTree>
    <p:extLst>
      <p:ext uri="{BB962C8B-B14F-4D97-AF65-F5344CB8AC3E}">
        <p14:creationId xmlns:p14="http://schemas.microsoft.com/office/powerpoint/2010/main" val="213855065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310</Words>
  <Application>Microsoft Office PowerPoint</Application>
  <PresentationFormat>Affichage à l'écran (4:3)</PresentationFormat>
  <Paragraphs>22</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Duels à Angoulême : le jeu de cartes virtuel</vt:lpstr>
      <vt:lpstr>Le concept</vt:lpstr>
      <vt:lpstr>Le dispositif</vt:lpstr>
      <vt:lpstr>Le jeu de carte</vt:lpstr>
      <vt:lpstr>Intérêts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Alastora</dc:creator>
  <cp:lastModifiedBy>Alastora</cp:lastModifiedBy>
  <cp:revision>5</cp:revision>
  <dcterms:created xsi:type="dcterms:W3CDTF">2016-10-17T14:27:53Z</dcterms:created>
  <dcterms:modified xsi:type="dcterms:W3CDTF">2016-10-17T15:24:54Z</dcterms:modified>
</cp:coreProperties>
</file>